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20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C332-A41D-48FD-9DF7-8D214752987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F076-C756-4363-9E4C-ECE953DB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C332-A41D-48FD-9DF7-8D214752987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F076-C756-4363-9E4C-ECE953DB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8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3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0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2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03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1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2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7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9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02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2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3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81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0631"/>
      </p:ext>
    </p:extLst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3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lang="ru-RU" sz="3600" b="1" cap="all" spc="-18" smtClean="0">
                <a:solidFill>
                  <a:srgbClr val="E82C4C"/>
                </a:solidFill>
                <a:latin typeface="RF Rufo Bold" panose="00000808000000000000" pitchFamily="2" charset="-52"/>
                <a:cs typeface="Arial"/>
              </a:rPr>
              <a:t>АО «Чепецкий механический завод»  </a:t>
            </a:r>
            <a:br>
              <a:rPr lang="ru-RU" sz="3600" b="1" cap="all" spc="-18" smtClean="0">
                <a:solidFill>
                  <a:srgbClr val="E82C4C"/>
                </a:solidFill>
                <a:latin typeface="RF Rufo Bold" panose="00000808000000000000" pitchFamily="2" charset="-52"/>
                <a:cs typeface="Arial"/>
              </a:rPr>
            </a:br>
            <a:r>
              <a:rPr lang="ru-RU" sz="2400" b="1" cap="all" spc="-18" smtClean="0">
                <a:solidFill>
                  <a:schemeClr val="tx1">
                    <a:lumMod val="65000"/>
                    <a:lumOff val="35000"/>
                  </a:schemeClr>
                </a:solidFill>
                <a:latin typeface="RF Rufo Bold" panose="00000808000000000000" pitchFamily="2" charset="-52"/>
                <a:cs typeface="Arial"/>
              </a:rPr>
              <a:t>удвоение  объемов  производства  к  2029 году  (проект «прорыв») </a:t>
            </a:r>
            <a:br>
              <a:rPr lang="ru-RU" sz="2400" b="1" cap="all" spc="-18" smtClean="0">
                <a:solidFill>
                  <a:schemeClr val="tx1">
                    <a:lumMod val="65000"/>
                    <a:lumOff val="35000"/>
                  </a:schemeClr>
                </a:solidFill>
                <a:latin typeface="RF Rufo Bold" panose="00000808000000000000" pitchFamily="2" charset="-52"/>
                <a:cs typeface="Arial"/>
              </a:rPr>
            </a:br>
            <a:endParaRPr lang="ru-RU" sz="2400" spc="-1013" dirty="0">
              <a:solidFill>
                <a:schemeClr val="tx1">
                  <a:lumMod val="65000"/>
                  <a:lumOff val="35000"/>
                </a:schemeClr>
              </a:solidFill>
              <a:latin typeface="RF Rufo" panose="00000508000000000000" pitchFamily="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1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Произвольный</PresentationFormat>
  <Paragraphs>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АО «Чепецкий механический завод»   удвоение  объемов  производства  к  2029 году  (проект «прорыв»)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Малюкова</dc:creator>
  <cp:lastModifiedBy>Екатерина Волкова</cp:lastModifiedBy>
  <cp:revision>2</cp:revision>
  <dcterms:created xsi:type="dcterms:W3CDTF">2023-12-28T06:28:21Z</dcterms:created>
  <dcterms:modified xsi:type="dcterms:W3CDTF">2024-01-10T06:50:57Z</dcterms:modified>
</cp:coreProperties>
</file>